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6"/>
  </p:notesMasterIdLst>
  <p:sldIdLst>
    <p:sldId id="256" r:id="rId2"/>
    <p:sldId id="265" r:id="rId3"/>
    <p:sldId id="269" r:id="rId4"/>
    <p:sldId id="268" r:id="rId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66114" autoAdjust="0"/>
  </p:normalViewPr>
  <p:slideViewPr>
    <p:cSldViewPr snapToGrid="0" snapToObjects="1">
      <p:cViewPr varScale="1">
        <p:scale>
          <a:sx n="48" d="100"/>
          <a:sy n="48" d="100"/>
        </p:scale>
        <p:origin x="155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2421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244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GP3</a:t>
            </a:r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4400" dirty="0"/>
              <a:t>SEQUENCE DIAGRAM- SELL CAR</a:t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914A7-5310-45B6-9624-257C891AEE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4228" y="1083212"/>
            <a:ext cx="8328074" cy="561300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70B18A5-1A0B-4149-A50F-B3D324BFCC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603"/>
    </mc:Choice>
    <mc:Fallback xmlns="">
      <p:transition spd="slow" advTm="99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4400" dirty="0"/>
              <a:t>COMMUNICATION DIAGRAM- SELL CAR</a:t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914A7-5310-45B6-9624-257C891AEE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806" y="1821795"/>
            <a:ext cx="9200271" cy="465772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E0DDD38-6FD2-4167-9B52-F374C1F534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7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210"/>
    </mc:Choice>
    <mc:Fallback xmlns="">
      <p:transition spd="slow" advTm="97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 sz="2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End of presentation</a:t>
            </a:r>
            <a:endParaRPr sz="280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35</Words>
  <Application>Microsoft Office PowerPoint</Application>
  <PresentationFormat>Widescreen</PresentationFormat>
  <Paragraphs>16</Paragraphs>
  <Slides>4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Noto Sans Symbols</vt:lpstr>
      <vt:lpstr>Ion</vt:lpstr>
      <vt:lpstr>ISDS 552 GP3</vt:lpstr>
      <vt:lpstr>SEQUENCE DIAGRAM- SELL CAR  </vt:lpstr>
      <vt:lpstr>COMMUNICATION DIAGRAM- SELL CAR  </vt:lpstr>
      <vt:lpstr>End of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sanchit.singh</cp:lastModifiedBy>
  <cp:revision>36</cp:revision>
  <dcterms:modified xsi:type="dcterms:W3CDTF">2018-07-25T23:32:00Z</dcterms:modified>
</cp:coreProperties>
</file>